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6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25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1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101" name="Google Shape;10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1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8" name="Google Shape;108;p31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9" name="Google Shape;10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1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2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21" name="Google Shape;121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8" name="Google Shape;128;p32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9" name="Google Shape;129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32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6" name="Google Shape;136;p32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7" name="Google Shape;137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2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3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9" name="Google Shape;149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6" name="Google Shape;156;p33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7" name="Google Shape;157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3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4" name="Google Shape;164;p33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5" name="Google Shape;165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33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2" name="Google Shape;172;p33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73" name="Google Shape;173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80" name="Google Shape;180;p33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81" name="Google Shape;181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3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3" name="Google Shape;213;p39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4" name="Google Shape;214;p39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ТС заголовок в 1 строку c картинкой">
  <p:cSld name="43_ТС заголовок в 1 строку c картинкой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-5400000">
            <a:off x="7564506" y="-7560429"/>
            <a:ext cx="4679051" cy="19808065"/>
          </a:xfrm>
          <a:custGeom>
            <a:rect b="b" l="l" r="r" t="t"/>
            <a:pathLst>
              <a:path extrusionOk="0" h="19808065" w="4679051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1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1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1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1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ТС заголовок в 1 строку c картинкой">
  <p:cSld name="44_ТС заголовок в 1 строку c картинкой">
    <p:bg>
      <p:bgPr>
        <a:solidFill>
          <a:schemeClr val="accent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6"/>
          <p:cNvSpPr/>
          <p:nvPr/>
        </p:nvSpPr>
        <p:spPr>
          <a:xfrm rot="10800000">
            <a:off x="0" y="0"/>
            <a:ext cx="19808064" cy="3388659"/>
          </a:xfrm>
          <a:prstGeom prst="round1Rect">
            <a:avLst>
              <a:gd fmla="val 436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30" name="Google Shape;30;p9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9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/>
        </p:nvSpPr>
        <p:spPr>
          <a:xfrm>
            <a:off x="719138" y="8025743"/>
            <a:ext cx="67103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Базовые структуры</a:t>
            </a:r>
            <a:endParaRPr/>
          </a:p>
        </p:txBody>
      </p:sp>
      <p:pic>
        <p:nvPicPr>
          <p:cNvPr id="240" name="Google Shape;24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6713" r="-2050" t="-14710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/>
        </p:nvSpPr>
        <p:spPr>
          <a:xfrm>
            <a:off x="719138" y="558261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</a:t>
            </a: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Структура, которая позволяет нам произвольно добавлять элементы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 читать элемент в начала и конец 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232" y="1921808"/>
            <a:ext cx="10351861" cy="731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7966" y="6187072"/>
            <a:ext cx="8638721" cy="42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1805940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Гистограммы</a:t>
            </a:r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1805940" y="2442491"/>
            <a:ext cx="9313817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забор с досками некоторой высоты. Мы хотим повесить на него объявление, чтобы оно было максимально площади.  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549" y="5445585"/>
            <a:ext cx="16230897" cy="482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2800595"/>
            <a:ext cx="5579574" cy="555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/>
        </p:nvSpPr>
        <p:spPr>
          <a:xfrm>
            <a:off x="719138" y="558261"/>
            <a:ext cx="59646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Стек, FILO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719138" y="2111538"/>
            <a:ext cx="593702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Простейший стек — это стопка книг. Мы кладем их друг на друга, самая первая книга в самом низу стопки, самая последняя в самом верху.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719138" y="6342027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верхнего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произвольного элемента O(n)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стека O(1)</a:t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 rotWithShape="1">
          <a:blip r:embed="rId3">
            <a:alphaModFix/>
          </a:blip>
          <a:srcRect b="0" l="3377" r="13954" t="0"/>
          <a:stretch/>
        </p:blipFill>
        <p:spPr>
          <a:xfrm>
            <a:off x="8049985" y="1561704"/>
            <a:ext cx="10630354" cy="803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/>
        </p:nvSpPr>
        <p:spPr>
          <a:xfrm>
            <a:off x="670151" y="495054"/>
            <a:ext cx="31344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ПСП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/>
          <p:nvPr/>
        </p:nvSpPr>
        <p:spPr>
          <a:xfrm>
            <a:off x="719137" y="1948296"/>
            <a:ext cx="5142819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Правильная скобочная последовательность — </a:t>
            </a:r>
            <a:endParaRPr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одна из любимых тем собеседующих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83" y="7277884"/>
            <a:ext cx="5142819" cy="2699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5"/>
          <p:cNvSpPr txBox="1"/>
          <p:nvPr/>
        </p:nvSpPr>
        <p:spPr>
          <a:xfrm>
            <a:off x="8456107" y="1066366"/>
            <a:ext cx="4000500" cy="105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Примеры скобочных последовательностей:</a:t>
            </a:r>
            <a:endParaRPr/>
          </a:p>
        </p:txBody>
      </p:sp>
      <p:grpSp>
        <p:nvGrpSpPr>
          <p:cNvPr id="258" name="Google Shape;258;p45"/>
          <p:cNvGrpSpPr/>
          <p:nvPr/>
        </p:nvGrpSpPr>
        <p:grpSpPr>
          <a:xfrm>
            <a:off x="8456106" y="2804759"/>
            <a:ext cx="4000500" cy="4806378"/>
            <a:chOff x="9144000" y="2471506"/>
            <a:chExt cx="4000500" cy="2573971"/>
          </a:xfrm>
        </p:grpSpPr>
        <p:sp>
          <p:nvSpPr>
            <p:cNvPr id="259" name="Google Shape;259;p45"/>
            <p:cNvSpPr/>
            <p:nvPr/>
          </p:nvSpPr>
          <p:spPr>
            <a:xfrm>
              <a:off x="9144000" y="2471506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(())))(</a:t>
              </a:r>
              <a:endParaRPr/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9144000" y="3339312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(())))(</a:t>
              </a:r>
              <a:endParaRPr/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9144001" y="4246056"/>
              <a:ext cx="4000499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)()()))()(()())</a:t>
              </a:r>
              <a:endParaRPr/>
            </a:p>
          </p:txBody>
        </p:sp>
      </p:grpSp>
      <p:sp>
        <p:nvSpPr>
          <p:cNvPr id="262" name="Google Shape;262;p45"/>
          <p:cNvSpPr txBox="1"/>
          <p:nvPr/>
        </p:nvSpPr>
        <p:spPr>
          <a:xfrm>
            <a:off x="8819264" y="3258751"/>
            <a:ext cx="541172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8821046" y="4879206"/>
            <a:ext cx="547584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64" name="Google Shape;264;p45"/>
          <p:cNvSpPr txBox="1"/>
          <p:nvPr/>
        </p:nvSpPr>
        <p:spPr>
          <a:xfrm>
            <a:off x="13685455" y="1066366"/>
            <a:ext cx="5200422" cy="1540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Примеры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правильных</a:t>
            </a: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скобочных последовательностей: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8821046" y="6566758"/>
            <a:ext cx="56201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grpSp>
        <p:nvGrpSpPr>
          <p:cNvPr id="266" name="Google Shape;266;p45"/>
          <p:cNvGrpSpPr/>
          <p:nvPr/>
        </p:nvGrpSpPr>
        <p:grpSpPr>
          <a:xfrm>
            <a:off x="13685455" y="2804759"/>
            <a:ext cx="4000500" cy="4806378"/>
            <a:chOff x="9144000" y="2471506"/>
            <a:chExt cx="4000500" cy="2573971"/>
          </a:xfrm>
        </p:grpSpPr>
        <p:sp>
          <p:nvSpPr>
            <p:cNvPr id="267" name="Google Shape;267;p45"/>
            <p:cNvSpPr/>
            <p:nvPr/>
          </p:nvSpPr>
          <p:spPr>
            <a:xfrm>
              <a:off x="9144000" y="2471506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((()()()()))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5"/>
            <p:cNvSpPr/>
            <p:nvPr/>
          </p:nvSpPr>
          <p:spPr>
            <a:xfrm>
              <a:off x="9144000" y="3339312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((()()()()))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5"/>
            <p:cNvSpPr/>
            <p:nvPr/>
          </p:nvSpPr>
          <p:spPr>
            <a:xfrm>
              <a:off x="9144001" y="4246056"/>
              <a:ext cx="4000499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(())(()())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5"/>
          <p:cNvSpPr txBox="1"/>
          <p:nvPr/>
        </p:nvSpPr>
        <p:spPr>
          <a:xfrm>
            <a:off x="14063248" y="3258751"/>
            <a:ext cx="541172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71" name="Google Shape;271;p45"/>
          <p:cNvSpPr txBox="1"/>
          <p:nvPr/>
        </p:nvSpPr>
        <p:spPr>
          <a:xfrm>
            <a:off x="14065030" y="4879206"/>
            <a:ext cx="547584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72" name="Google Shape;272;p45"/>
          <p:cNvSpPr txBox="1"/>
          <p:nvPr/>
        </p:nvSpPr>
        <p:spPr>
          <a:xfrm>
            <a:off x="14065030" y="6566758"/>
            <a:ext cx="56201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9360436" y="8879418"/>
            <a:ext cx="8866691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можно поставить единицы и знаки + и получить правильное арифметическое выражение, то это ПСП 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0365" y="8962457"/>
            <a:ext cx="321714" cy="59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1805940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Массив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1805940" y="2442491"/>
            <a:ext cx="13720572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Массив — это непрерывный отрезок в памяти. Если мы хотим изменить размер массива, то на это уходит много времени, поэтому мы хотим заранее определить его размер. </a:t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2720340" y="6132397"/>
            <a:ext cx="6185916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в конец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из конца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любого элемента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массива O(1)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6164280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050283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936286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8822289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114" y="6203648"/>
            <a:ext cx="9985149" cy="313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4948174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2088168" y="6708271"/>
            <a:ext cx="4317274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выделять в два раза больше места, если его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хватает. За сколько будет работать добавление?</a:t>
            </a:r>
            <a:endParaRPr/>
          </a:p>
        </p:txBody>
      </p:sp>
      <p:sp>
        <p:nvSpPr>
          <p:cNvPr id="296" name="Google Shape;296;p47"/>
          <p:cNvSpPr txBox="1"/>
          <p:nvPr/>
        </p:nvSpPr>
        <p:spPr>
          <a:xfrm>
            <a:off x="7770958" y="8217745"/>
            <a:ext cx="2815044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Бесконечно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большие массивы</a:t>
            </a:r>
            <a:endParaRPr/>
          </a:p>
        </p:txBody>
      </p:sp>
      <p:sp>
        <p:nvSpPr>
          <p:cNvPr id="297" name="Google Shape;297;p47"/>
          <p:cNvSpPr txBox="1"/>
          <p:nvPr/>
        </p:nvSpPr>
        <p:spPr>
          <a:xfrm>
            <a:off x="13425800" y="7457832"/>
            <a:ext cx="4153987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Можно ли очищать массив за O(1)? Как это сделать?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956680"/>
            <a:ext cx="566909" cy="56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1470252" y="1746955"/>
            <a:ext cx="596469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Немного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 память</a:t>
            </a:r>
            <a:endParaRPr/>
          </a:p>
        </p:txBody>
      </p:sp>
      <p:sp>
        <p:nvSpPr>
          <p:cNvPr id="307" name="Google Shape;307;p48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1470252" y="4065811"/>
            <a:ext cx="5937021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Общее правило —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данные лежат близко, то обрабатывать мы их будем быстрее.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Но почему?</a:t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5241" y="1746955"/>
            <a:ext cx="9982638" cy="72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 rotWithShape="1">
          <a:blip r:embed="rId4">
            <a:alphaModFix/>
          </a:blip>
          <a:srcRect b="21383" l="17503" r="17068" t="23556"/>
          <a:stretch/>
        </p:blipFill>
        <p:spPr>
          <a:xfrm>
            <a:off x="1124060" y="6702430"/>
            <a:ext cx="6841804" cy="383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8058320" y="4574559"/>
            <a:ext cx="10317940" cy="4815898"/>
          </a:xfrm>
          <a:prstGeom prst="roundRect">
            <a:avLst>
              <a:gd fmla="val 6592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670151" y="495054"/>
            <a:ext cx="31344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ПСП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719138" y="1888892"/>
            <a:ext cx="4163105" cy="176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нас есть скобочная последовательность состоящая из символов: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8883383" y="1886042"/>
            <a:ext cx="9903278" cy="143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проверить, что она правильная?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делать если алфавит будет - “(“, “)”, “{”, “}”, “[”, “]”?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41" y="1853384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41" y="2735128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1618" y="5253485"/>
            <a:ext cx="9171344" cy="3458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719138" y="3753987"/>
            <a:ext cx="2018117" cy="944488"/>
          </a:xfrm>
          <a:prstGeom prst="roundRect">
            <a:avLst>
              <a:gd fmla="val 22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“(“ и “)”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919551" y="5995231"/>
            <a:ext cx="7313611" cy="466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/>
        </p:nvSpPr>
        <p:spPr>
          <a:xfrm>
            <a:off x="719138" y="558261"/>
            <a:ext cx="59646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Очередь, FIFO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719138" y="2111538"/>
            <a:ext cx="593702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Очередь —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еще более понятная структура. Добавляем в конце, удаляем из начала, прямо как в поликлинике. 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719138" y="6342027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верхнего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произвольного элемента O(n)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очереди O(1)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945" y="1566781"/>
            <a:ext cx="8080435" cy="8026565"/>
          </a:xfrm>
          <a:prstGeom prst="roundRect">
            <a:avLst>
              <a:gd fmla="val 52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4948174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Очередь и стек</a:t>
            </a:r>
            <a:endParaRPr/>
          </a:p>
        </p:txBody>
      </p:sp>
      <p:sp>
        <p:nvSpPr>
          <p:cNvPr id="341" name="Google Shape;341;p51"/>
          <p:cNvSpPr txBox="1"/>
          <p:nvPr/>
        </p:nvSpPr>
        <p:spPr>
          <a:xfrm>
            <a:off x="2088168" y="7221232"/>
            <a:ext cx="3718204" cy="1610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из стека сделать очередь (возможно нужно больше одного)?</a:t>
            </a:r>
            <a:endParaRPr/>
          </a:p>
        </p:txBody>
      </p:sp>
      <p:sp>
        <p:nvSpPr>
          <p:cNvPr id="342" name="Google Shape;342;p51"/>
          <p:cNvSpPr txBox="1"/>
          <p:nvPr/>
        </p:nvSpPr>
        <p:spPr>
          <a:xfrm>
            <a:off x="7770958" y="8217745"/>
            <a:ext cx="2815044" cy="109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из очереди сделать стек?</a:t>
            </a:r>
            <a:endParaRPr/>
          </a:p>
        </p:txBody>
      </p:sp>
      <p:sp>
        <p:nvSpPr>
          <p:cNvPr id="343" name="Google Shape;343;p51"/>
          <p:cNvSpPr txBox="1"/>
          <p:nvPr/>
        </p:nvSpPr>
        <p:spPr>
          <a:xfrm>
            <a:off x="13425800" y="6195310"/>
            <a:ext cx="4153987" cy="2636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стека хотим производить не только чтение верхнего элемента, но min, max, gcd для всего стека. Как это сделать?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85738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9568" y="485738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868" y="5466639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